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4" r:id="rId1"/>
  </p:sldMasterIdLst>
  <p:notesMasterIdLst>
    <p:notesMasterId r:id="rId7"/>
  </p:notesMasterIdLst>
  <p:sldIdLst>
    <p:sldId id="262" r:id="rId2"/>
    <p:sldId id="263" r:id="rId3"/>
    <p:sldId id="264" r:id="rId4"/>
    <p:sldId id="265" r:id="rId5"/>
    <p:sldId id="266" r:id="rId6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2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2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2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2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11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12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13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1048614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1048590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1048591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92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1048593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1048616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17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18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19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1048620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1048582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83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1048584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08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1048609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Holder 2"/>
          <p:cNvSpPr>
            <a:spLocks noGrp="1"/>
          </p:cNvSpPr>
          <p:nvPr>
            <p:ph type="title"/>
          </p:nvPr>
        </p:nvSpPr>
        <p:spPr>
          <a:xfrm>
            <a:off x="2091662" y="751344"/>
            <a:ext cx="496067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1048577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578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79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1048580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ani181818/social-media.gi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object 2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140"/>
            <a:ext cx="9143999" cy="5135216"/>
          </a:xfrm>
          <a:prstGeom prst="rect">
            <a:avLst/>
          </a:prstGeom>
        </p:spPr>
      </p:pic>
      <p:sp>
        <p:nvSpPr>
          <p:cNvPr id="1048601" name="object 3"/>
          <p:cNvSpPr/>
          <p:nvPr/>
        </p:nvSpPr>
        <p:spPr>
          <a:xfrm>
            <a:off x="343813" y="3257405"/>
            <a:ext cx="527050" cy="0"/>
          </a:xfrm>
          <a:custGeom>
            <a:avLst/>
            <a:gdLst/>
            <a:ahLst/>
            <a:cxnLst/>
            <a:rect l="l" t="t" r="r" b="b"/>
            <a:pathLst>
              <a:path w="527050">
                <a:moveTo>
                  <a:pt x="0" y="0"/>
                </a:moveTo>
                <a:lnTo>
                  <a:pt x="527042" y="0"/>
                </a:lnTo>
              </a:path>
            </a:pathLst>
          </a:custGeom>
          <a:ln w="28574">
            <a:solidFill>
              <a:srgbClr val="2236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02" name="object 4"/>
          <p:cNvSpPr txBox="1">
            <a:spLocks noGrp="1"/>
          </p:cNvSpPr>
          <p:nvPr>
            <p:ph type="title"/>
          </p:nvPr>
        </p:nvSpPr>
        <p:spPr>
          <a:xfrm>
            <a:off x="334280" y="2364680"/>
            <a:ext cx="3545840" cy="7239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223668"/>
                </a:solidFill>
              </a:rPr>
              <a:t>3.</a:t>
            </a:r>
            <a:r>
              <a:rPr sz="2400" spc="-190" dirty="0">
                <a:solidFill>
                  <a:srgbClr val="223668"/>
                </a:solidFill>
              </a:rPr>
              <a:t> </a:t>
            </a:r>
            <a:r>
              <a:rPr sz="2400" spc="415" dirty="0">
                <a:solidFill>
                  <a:srgbClr val="223668"/>
                </a:solidFill>
              </a:rPr>
              <a:t>S</a:t>
            </a:r>
            <a:r>
              <a:rPr sz="2400" spc="50" dirty="0">
                <a:solidFill>
                  <a:srgbClr val="223668"/>
                </a:solidFill>
              </a:rPr>
              <a:t>o</a:t>
            </a:r>
            <a:r>
              <a:rPr sz="2400" spc="40" dirty="0">
                <a:solidFill>
                  <a:srgbClr val="223668"/>
                </a:solidFill>
              </a:rPr>
              <a:t>c</a:t>
            </a:r>
            <a:r>
              <a:rPr sz="2400" spc="25" dirty="0">
                <a:solidFill>
                  <a:srgbClr val="223668"/>
                </a:solidFill>
              </a:rPr>
              <a:t>ial</a:t>
            </a:r>
            <a:r>
              <a:rPr sz="2400" spc="-185" dirty="0">
                <a:solidFill>
                  <a:srgbClr val="223668"/>
                </a:solidFill>
              </a:rPr>
              <a:t> </a:t>
            </a:r>
            <a:r>
              <a:rPr sz="2400" spc="375" dirty="0">
                <a:solidFill>
                  <a:srgbClr val="223668"/>
                </a:solidFill>
              </a:rPr>
              <a:t>M</a:t>
            </a:r>
            <a:r>
              <a:rPr sz="2400" spc="30" dirty="0">
                <a:solidFill>
                  <a:srgbClr val="223668"/>
                </a:solidFill>
              </a:rPr>
              <a:t>e</a:t>
            </a:r>
            <a:r>
              <a:rPr sz="2400" spc="35" dirty="0">
                <a:solidFill>
                  <a:srgbClr val="223668"/>
                </a:solidFill>
              </a:rPr>
              <a:t>d</a:t>
            </a:r>
            <a:r>
              <a:rPr sz="2400" dirty="0">
                <a:solidFill>
                  <a:srgbClr val="223668"/>
                </a:solidFill>
              </a:rPr>
              <a:t>ia</a:t>
            </a:r>
            <a:endParaRPr sz="2400"/>
          </a:p>
          <a:p>
            <a:pPr marL="12700">
              <a:lnSpc>
                <a:spcPct val="100000"/>
              </a:lnSpc>
            </a:pPr>
            <a:r>
              <a:rPr sz="2400" spc="65" dirty="0">
                <a:solidFill>
                  <a:srgbClr val="223668"/>
                </a:solidFill>
              </a:rPr>
              <a:t>W</a:t>
            </a:r>
            <a:r>
              <a:rPr sz="2400" spc="25" dirty="0">
                <a:solidFill>
                  <a:srgbClr val="223668"/>
                </a:solidFill>
              </a:rPr>
              <a:t>eb</a:t>
            </a:r>
            <a:r>
              <a:rPr sz="2400" spc="65" dirty="0">
                <a:solidFill>
                  <a:srgbClr val="223668"/>
                </a:solidFill>
              </a:rPr>
              <a:t>si</a:t>
            </a:r>
            <a:r>
              <a:rPr sz="2400" spc="25" dirty="0">
                <a:solidFill>
                  <a:srgbClr val="223668"/>
                </a:solidFill>
              </a:rPr>
              <a:t>t</a:t>
            </a:r>
            <a:r>
              <a:rPr sz="2400" dirty="0">
                <a:solidFill>
                  <a:srgbClr val="223668"/>
                </a:solidFill>
              </a:rPr>
              <a:t>e</a:t>
            </a:r>
            <a:r>
              <a:rPr sz="2400" spc="-190" dirty="0">
                <a:solidFill>
                  <a:srgbClr val="223668"/>
                </a:solidFill>
              </a:rPr>
              <a:t> </a:t>
            </a:r>
            <a:r>
              <a:rPr sz="2400" spc="45" dirty="0">
                <a:solidFill>
                  <a:srgbClr val="223668"/>
                </a:solidFill>
              </a:rPr>
              <a:t>an</a:t>
            </a:r>
            <a:r>
              <a:rPr sz="2400" spc="50" dirty="0">
                <a:solidFill>
                  <a:srgbClr val="223668"/>
                </a:solidFill>
              </a:rPr>
              <a:t>d</a:t>
            </a:r>
            <a:r>
              <a:rPr sz="2400" spc="-190" dirty="0">
                <a:solidFill>
                  <a:srgbClr val="223668"/>
                </a:solidFill>
              </a:rPr>
              <a:t> </a:t>
            </a:r>
            <a:r>
              <a:rPr sz="2400" spc="114" dirty="0">
                <a:solidFill>
                  <a:srgbClr val="223668"/>
                </a:solidFill>
              </a:rPr>
              <a:t>App</a:t>
            </a:r>
            <a:r>
              <a:rPr sz="2400" spc="40" dirty="0">
                <a:solidFill>
                  <a:srgbClr val="223668"/>
                </a:solidFill>
              </a:rPr>
              <a:t>l</a:t>
            </a:r>
            <a:r>
              <a:rPr sz="2400" dirty="0">
                <a:solidFill>
                  <a:srgbClr val="223668"/>
                </a:solidFill>
              </a:rPr>
              <a:t>i</a:t>
            </a:r>
            <a:r>
              <a:rPr sz="2400" spc="-5" dirty="0">
                <a:solidFill>
                  <a:srgbClr val="223668"/>
                </a:solidFill>
              </a:rPr>
              <a:t>c</a:t>
            </a:r>
            <a:r>
              <a:rPr sz="2400" spc="35" dirty="0">
                <a:solidFill>
                  <a:srgbClr val="223668"/>
                </a:solidFill>
              </a:rPr>
              <a:t>a</a:t>
            </a:r>
            <a:r>
              <a:rPr sz="2400" spc="-5" dirty="0">
                <a:solidFill>
                  <a:srgbClr val="223668"/>
                </a:solidFill>
              </a:rPr>
              <a:t>tion</a:t>
            </a:r>
            <a:endParaRPr sz="2400"/>
          </a:p>
        </p:txBody>
      </p:sp>
      <p:pic>
        <p:nvPicPr>
          <p:cNvPr id="2097157" name="object 5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339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object 2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grpSp>
        <p:nvGrpSpPr>
          <p:cNvPr id="14" name="object 3"/>
          <p:cNvGrpSpPr/>
          <p:nvPr/>
        </p:nvGrpSpPr>
        <p:grpSpPr>
          <a:xfrm>
            <a:off x="0" y="638170"/>
            <a:ext cx="4734560" cy="4030979"/>
            <a:chOff x="0" y="638170"/>
            <a:chExt cx="4734560" cy="4030979"/>
          </a:xfrm>
        </p:grpSpPr>
        <p:sp>
          <p:nvSpPr>
            <p:cNvPr id="1048585" name="object 4"/>
            <p:cNvSpPr/>
            <p:nvPr/>
          </p:nvSpPr>
          <p:spPr>
            <a:xfrm>
              <a:off x="0" y="638170"/>
              <a:ext cx="4734560" cy="4030979"/>
            </a:xfrm>
            <a:custGeom>
              <a:avLst/>
              <a:gdLst/>
              <a:ahLst/>
              <a:cxnLst/>
              <a:rect l="l" t="t" r="r" b="b"/>
              <a:pathLst>
                <a:path w="4734560" h="4030979">
                  <a:moveTo>
                    <a:pt x="4734045" y="4030831"/>
                  </a:moveTo>
                  <a:lnTo>
                    <a:pt x="0" y="4030831"/>
                  </a:lnTo>
                  <a:lnTo>
                    <a:pt x="0" y="0"/>
                  </a:lnTo>
                  <a:lnTo>
                    <a:pt x="4734045" y="0"/>
                  </a:lnTo>
                  <a:lnTo>
                    <a:pt x="4734045" y="4030831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586" name="object 5"/>
            <p:cNvSpPr/>
            <p:nvPr/>
          </p:nvSpPr>
          <p:spPr>
            <a:xfrm>
              <a:off x="0" y="819941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8587" name="object 6"/>
          <p:cNvSpPr txBox="1">
            <a:spLocks noGrp="1"/>
          </p:cNvSpPr>
          <p:nvPr>
            <p:ph type="title"/>
          </p:nvPr>
        </p:nvSpPr>
        <p:spPr>
          <a:xfrm>
            <a:off x="217735" y="824211"/>
            <a:ext cx="38862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295" dirty="0"/>
              <a:t>S</a:t>
            </a:r>
            <a:r>
              <a:rPr sz="1700" spc="30" dirty="0"/>
              <a:t>oc</a:t>
            </a:r>
            <a:r>
              <a:rPr sz="1700" spc="20" dirty="0"/>
              <a:t>ial</a:t>
            </a:r>
            <a:r>
              <a:rPr sz="1700" spc="-130" dirty="0"/>
              <a:t> </a:t>
            </a:r>
            <a:r>
              <a:rPr sz="1700" spc="265" dirty="0"/>
              <a:t>M</a:t>
            </a:r>
            <a:r>
              <a:rPr sz="1700" spc="20" dirty="0"/>
              <a:t>e</a:t>
            </a:r>
            <a:r>
              <a:rPr sz="1700" spc="25" dirty="0"/>
              <a:t>d</a:t>
            </a:r>
            <a:r>
              <a:rPr sz="1700" dirty="0"/>
              <a:t>ia</a:t>
            </a:r>
            <a:r>
              <a:rPr sz="1700" spc="-160" dirty="0"/>
              <a:t> </a:t>
            </a:r>
            <a:r>
              <a:rPr sz="1700" spc="45" dirty="0"/>
              <a:t>W</a:t>
            </a:r>
            <a:r>
              <a:rPr sz="1700" spc="15" dirty="0"/>
              <a:t>eb</a:t>
            </a:r>
            <a:r>
              <a:rPr sz="1700" spc="45" dirty="0"/>
              <a:t>si</a:t>
            </a:r>
            <a:r>
              <a:rPr sz="1700" spc="20" dirty="0"/>
              <a:t>t</a:t>
            </a:r>
            <a:r>
              <a:rPr sz="1700" dirty="0"/>
              <a:t>e</a:t>
            </a:r>
            <a:r>
              <a:rPr sz="1700" spc="-135" dirty="0"/>
              <a:t> </a:t>
            </a:r>
            <a:r>
              <a:rPr sz="1700" spc="30" dirty="0"/>
              <a:t>an</a:t>
            </a:r>
            <a:r>
              <a:rPr sz="1700" spc="35" dirty="0"/>
              <a:t>d</a:t>
            </a:r>
            <a:r>
              <a:rPr sz="1700" spc="-135" dirty="0"/>
              <a:t> </a:t>
            </a:r>
            <a:r>
              <a:rPr sz="1700" spc="80" dirty="0"/>
              <a:t>App</a:t>
            </a:r>
            <a:r>
              <a:rPr sz="1700" spc="30" dirty="0"/>
              <a:t>l</a:t>
            </a:r>
            <a:r>
              <a:rPr sz="1700" dirty="0"/>
              <a:t>i</a:t>
            </a:r>
            <a:r>
              <a:rPr sz="1700" spc="-5" dirty="0"/>
              <a:t>c</a:t>
            </a:r>
            <a:r>
              <a:rPr sz="1700" spc="25" dirty="0"/>
              <a:t>a</a:t>
            </a:r>
            <a:r>
              <a:rPr sz="1700" spc="-5" dirty="0"/>
              <a:t>tion</a:t>
            </a:r>
            <a:endParaRPr sz="1700"/>
          </a:p>
        </p:txBody>
      </p:sp>
      <p:sp>
        <p:nvSpPr>
          <p:cNvPr id="1048588" name="object 7"/>
          <p:cNvSpPr txBox="1"/>
          <p:nvPr/>
        </p:nvSpPr>
        <p:spPr>
          <a:xfrm>
            <a:off x="241856" y="1314453"/>
            <a:ext cx="4290060" cy="96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present-day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world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revolves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around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social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media,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already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many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websites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applications.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ands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ie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300" spc="11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k 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oje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ia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med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si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attract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users.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153" name="object 8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0"/>
            <a:ext cx="9143999" cy="4933950"/>
          </a:xfrm>
          <a:prstGeom prst="rect">
            <a:avLst/>
          </a:prstGeom>
        </p:spPr>
      </p:pic>
      <p:graphicFrame>
        <p:nvGraphicFramePr>
          <p:cNvPr id="4194304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96748"/>
              </p:ext>
            </p:extLst>
          </p:nvPr>
        </p:nvGraphicFramePr>
        <p:xfrm>
          <a:off x="228600" y="2419350"/>
          <a:ext cx="4367530" cy="2189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217">
                <a:tc>
                  <a:txBody>
                    <a:bodyPr/>
                    <a:lstStyle/>
                    <a:p>
                      <a:r>
                        <a:rPr lang="en-US" sz="1600" dirty="0" err="1"/>
                        <a:t>Lms</a:t>
                      </a:r>
                      <a:r>
                        <a:rPr lang="en-US" sz="1600" dirty="0"/>
                        <a:t> Username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Batch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+mn-lt"/>
                        </a:rPr>
                        <a:t>2115a24</a:t>
                      </a:r>
                      <a:endParaRPr lang="en-IN" sz="12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POTHUGUNTA SAI KRISHNA</a:t>
                      </a:r>
                      <a:endParaRPr lang="en-IN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A2</a:t>
                      </a:r>
                      <a:endParaRPr lang="en-IN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1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2115a216</a:t>
                      </a:r>
                      <a:endParaRPr lang="en-IN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+mn-lt"/>
                        </a:rPr>
                        <a:t>BODIREDDY  VINOD KUMAR REDDY</a:t>
                      </a:r>
                      <a:endParaRPr lang="en-IN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A2</a:t>
                      </a:r>
                      <a:endParaRPr lang="en-IN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1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2115a223</a:t>
                      </a:r>
                      <a:endParaRPr lang="en-IN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KILARI AVINASH</a:t>
                      </a:r>
                      <a:endParaRPr lang="en-IN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A2</a:t>
                      </a:r>
                      <a:endParaRPr lang="en-IN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1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2115a247</a:t>
                      </a:r>
                      <a:endParaRPr lang="en-IN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VUNGARALA VENKATA SAI</a:t>
                      </a:r>
                      <a:endParaRPr lang="en-IN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A2</a:t>
                      </a:r>
                      <a:endParaRPr lang="en-IN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object 2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grpSp>
        <p:nvGrpSpPr>
          <p:cNvPr id="17" name="object 3"/>
          <p:cNvGrpSpPr/>
          <p:nvPr/>
        </p:nvGrpSpPr>
        <p:grpSpPr>
          <a:xfrm>
            <a:off x="270519" y="3635311"/>
            <a:ext cx="175260" cy="1324610"/>
            <a:chOff x="270519" y="3635311"/>
            <a:chExt cx="175260" cy="1324610"/>
          </a:xfrm>
        </p:grpSpPr>
        <p:sp>
          <p:nvSpPr>
            <p:cNvPr id="1048594" name="object 4"/>
            <p:cNvSpPr/>
            <p:nvPr/>
          </p:nvSpPr>
          <p:spPr>
            <a:xfrm>
              <a:off x="270519" y="3635311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595" name="object 5"/>
            <p:cNvSpPr/>
            <p:nvPr/>
          </p:nvSpPr>
          <p:spPr>
            <a:xfrm>
              <a:off x="358149" y="3846810"/>
              <a:ext cx="0" cy="1113155"/>
            </a:xfrm>
            <a:custGeom>
              <a:avLst/>
              <a:gdLst/>
              <a:ahLst/>
              <a:cxnLst/>
              <a:rect l="l" t="t" r="r" b="b"/>
              <a:pathLst>
                <a:path h="1113154">
                  <a:moveTo>
                    <a:pt x="0" y="0"/>
                  </a:moveTo>
                  <a:lnTo>
                    <a:pt x="0" y="1112842"/>
                  </a:lnTo>
                </a:path>
              </a:pathLst>
            </a:custGeom>
            <a:ln w="12699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6"/>
          <p:cNvGrpSpPr/>
          <p:nvPr/>
        </p:nvGrpSpPr>
        <p:grpSpPr>
          <a:xfrm>
            <a:off x="270519" y="225966"/>
            <a:ext cx="175260" cy="3018790"/>
            <a:chOff x="270519" y="225966"/>
            <a:chExt cx="175260" cy="3018790"/>
          </a:xfrm>
        </p:grpSpPr>
        <p:sp>
          <p:nvSpPr>
            <p:cNvPr id="1048596" name="object 7"/>
            <p:cNvSpPr/>
            <p:nvPr/>
          </p:nvSpPr>
          <p:spPr>
            <a:xfrm>
              <a:off x="358149" y="431889"/>
              <a:ext cx="0" cy="2813050"/>
            </a:xfrm>
            <a:custGeom>
              <a:avLst/>
              <a:gdLst/>
              <a:ahLst/>
              <a:cxnLst/>
              <a:rect l="l" t="t" r="r" b="b"/>
              <a:pathLst>
                <a:path h="2813050">
                  <a:moveTo>
                    <a:pt x="0" y="0"/>
                  </a:moveTo>
                  <a:lnTo>
                    <a:pt x="0" y="2812471"/>
                  </a:lnTo>
                </a:path>
              </a:pathLst>
            </a:custGeom>
            <a:ln w="12699">
              <a:solidFill>
                <a:srgbClr val="2236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597" name="object 8"/>
            <p:cNvSpPr/>
            <p:nvPr/>
          </p:nvSpPr>
          <p:spPr>
            <a:xfrm>
              <a:off x="270519" y="225966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8598" name="object 9"/>
          <p:cNvSpPr txBox="1"/>
          <p:nvPr/>
        </p:nvSpPr>
        <p:spPr>
          <a:xfrm>
            <a:off x="518805" y="3676177"/>
            <a:ext cx="2957830" cy="1369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5" dirty="0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sz="1400" b="1" spc="-10" dirty="0">
                <a:solidFill>
                  <a:srgbClr val="C88C31"/>
                </a:solidFill>
                <a:latin typeface="Trebuchet MS"/>
                <a:cs typeface="Trebuchet MS"/>
              </a:rPr>
              <a:t>arn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i</a:t>
            </a:r>
            <a:r>
              <a:rPr sz="1400" b="1" spc="90" dirty="0">
                <a:solidFill>
                  <a:srgbClr val="C88C31"/>
                </a:solidFill>
                <a:latin typeface="Trebuchet MS"/>
                <a:cs typeface="Trebuchet MS"/>
              </a:rPr>
              <a:t>ng</a:t>
            </a:r>
            <a:r>
              <a:rPr sz="1400" b="1" spc="-114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spc="5" dirty="0">
                <a:solidFill>
                  <a:srgbClr val="C88C31"/>
                </a:solidFill>
                <a:latin typeface="Trebuchet MS"/>
                <a:cs typeface="Trebuchet MS"/>
              </a:rPr>
              <a:t>o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u</a:t>
            </a:r>
            <a:r>
              <a:rPr sz="1400" b="1" spc="-15" dirty="0">
                <a:solidFill>
                  <a:srgbClr val="C88C31"/>
                </a:solidFill>
                <a:latin typeface="Trebuchet MS"/>
                <a:cs typeface="Trebuchet MS"/>
              </a:rPr>
              <a:t>t</a:t>
            </a:r>
            <a:r>
              <a:rPr sz="1400" b="1" spc="40" dirty="0">
                <a:solidFill>
                  <a:srgbClr val="C88C31"/>
                </a:solidFill>
                <a:latin typeface="Trebuchet MS"/>
                <a:cs typeface="Trebuchet MS"/>
              </a:rPr>
              <a:t>c</a:t>
            </a:r>
            <a:r>
              <a:rPr sz="1400" b="1" spc="15" dirty="0">
                <a:solidFill>
                  <a:srgbClr val="C88C31"/>
                </a:solidFill>
                <a:latin typeface="Trebuchet MS"/>
                <a:cs typeface="Trebuchet MS"/>
              </a:rPr>
              <a:t>ome</a:t>
            </a:r>
            <a:endParaRPr sz="1400">
              <a:latin typeface="Trebuchet MS"/>
              <a:cs typeface="Trebuchet MS"/>
            </a:endParaRPr>
          </a:p>
          <a:p>
            <a:pPr marL="227329" indent="-151765">
              <a:lnSpc>
                <a:spcPct val="100000"/>
              </a:lnSpc>
              <a:spcBef>
                <a:spcPts val="1285"/>
              </a:spcBef>
              <a:buFont typeface="Lucida Sans Unicode"/>
              <a:buChar char="▪"/>
              <a:tabLst>
                <a:tab pos="227965" algn="l"/>
              </a:tabLst>
            </a:pPr>
            <a:r>
              <a:rPr sz="1100" spc="25" dirty="0">
                <a:latin typeface="Trebuchet MS"/>
                <a:cs typeface="Trebuchet MS"/>
              </a:rPr>
              <a:t>Under</a:t>
            </a:r>
            <a:r>
              <a:rPr sz="1100" spc="95" dirty="0">
                <a:latin typeface="Trebuchet MS"/>
                <a:cs typeface="Trebuchet MS"/>
              </a:rPr>
              <a:t>s</a:t>
            </a:r>
            <a:r>
              <a:rPr sz="1100" spc="-15" dirty="0">
                <a:latin typeface="Trebuchet MS"/>
                <a:cs typeface="Trebuchet MS"/>
              </a:rPr>
              <a:t>t</a:t>
            </a:r>
            <a:r>
              <a:rPr sz="1100" spc="35" dirty="0">
                <a:latin typeface="Trebuchet MS"/>
                <a:cs typeface="Trebuchet MS"/>
              </a:rPr>
              <a:t>an</a:t>
            </a:r>
            <a:r>
              <a:rPr sz="1100" spc="40" dirty="0">
                <a:latin typeface="Trebuchet MS"/>
                <a:cs typeface="Trebuchet MS"/>
              </a:rPr>
              <a:t>d</a:t>
            </a:r>
            <a:r>
              <a:rPr sz="1100" spc="-40" dirty="0">
                <a:latin typeface="Trebuchet MS"/>
                <a:cs typeface="Trebuchet MS"/>
              </a:rPr>
              <a:t>i</a:t>
            </a:r>
            <a:r>
              <a:rPr sz="1100" spc="80" dirty="0">
                <a:latin typeface="Trebuchet MS"/>
                <a:cs typeface="Trebuchet MS"/>
              </a:rPr>
              <a:t>ng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114" dirty="0">
                <a:latin typeface="Trebuchet MS"/>
                <a:cs typeface="Trebuchet MS"/>
              </a:rPr>
              <a:t>N</a:t>
            </a:r>
            <a:r>
              <a:rPr sz="1100" spc="25" dirty="0">
                <a:latin typeface="Trebuchet MS"/>
                <a:cs typeface="Trebuchet MS"/>
              </a:rPr>
              <a:t>o</a:t>
            </a:r>
            <a:r>
              <a:rPr sz="1100" spc="60" dirty="0">
                <a:latin typeface="Trebuchet MS"/>
                <a:cs typeface="Trebuchet MS"/>
              </a:rPr>
              <a:t>s</a:t>
            </a:r>
            <a:r>
              <a:rPr sz="1100" spc="90" dirty="0">
                <a:latin typeface="Trebuchet MS"/>
                <a:cs typeface="Trebuchet MS"/>
              </a:rPr>
              <a:t>q</a:t>
            </a:r>
            <a:r>
              <a:rPr sz="1100" spc="5" dirty="0">
                <a:latin typeface="Trebuchet MS"/>
                <a:cs typeface="Trebuchet MS"/>
              </a:rPr>
              <a:t>l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d</a:t>
            </a:r>
            <a:r>
              <a:rPr sz="1100" spc="10" dirty="0">
                <a:latin typeface="Trebuchet MS"/>
                <a:cs typeface="Trebuchet MS"/>
              </a:rPr>
              <a:t>a</a:t>
            </a:r>
            <a:r>
              <a:rPr sz="1100" spc="-15" dirty="0">
                <a:latin typeface="Trebuchet MS"/>
                <a:cs typeface="Trebuchet MS"/>
              </a:rPr>
              <a:t>t</a:t>
            </a:r>
            <a:r>
              <a:rPr sz="1100" spc="35" dirty="0">
                <a:latin typeface="Trebuchet MS"/>
                <a:cs typeface="Trebuchet MS"/>
              </a:rPr>
              <a:t>a</a:t>
            </a:r>
            <a:r>
              <a:rPr sz="1100" spc="25" dirty="0">
                <a:latin typeface="Trebuchet MS"/>
                <a:cs typeface="Trebuchet MS"/>
              </a:rPr>
              <a:t>b</a:t>
            </a:r>
            <a:r>
              <a:rPr sz="1100" spc="20" dirty="0">
                <a:latin typeface="Trebuchet MS"/>
                <a:cs typeface="Trebuchet MS"/>
              </a:rPr>
              <a:t>a</a:t>
            </a:r>
            <a:r>
              <a:rPr sz="1100" spc="55" dirty="0">
                <a:latin typeface="Trebuchet MS"/>
                <a:cs typeface="Trebuchet MS"/>
              </a:rPr>
              <a:t>s</a:t>
            </a:r>
            <a:r>
              <a:rPr sz="1100" spc="70" dirty="0">
                <a:latin typeface="Trebuchet MS"/>
                <a:cs typeface="Trebuchet MS"/>
              </a:rPr>
              <a:t>e</a:t>
            </a:r>
            <a:r>
              <a:rPr sz="1100" spc="110" dirty="0">
                <a:latin typeface="Trebuchet MS"/>
                <a:cs typeface="Trebuchet MS"/>
              </a:rPr>
              <a:t>s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mode</a:t>
            </a:r>
            <a:r>
              <a:rPr sz="1100" spc="5" dirty="0">
                <a:latin typeface="Trebuchet MS"/>
                <a:cs typeface="Trebuchet MS"/>
              </a:rPr>
              <a:t>l</a:t>
            </a:r>
            <a:r>
              <a:rPr sz="1100" spc="-40" dirty="0">
                <a:latin typeface="Trebuchet MS"/>
                <a:cs typeface="Trebuchet MS"/>
              </a:rPr>
              <a:t>i</a:t>
            </a:r>
            <a:r>
              <a:rPr sz="1100" spc="80" dirty="0">
                <a:latin typeface="Trebuchet MS"/>
                <a:cs typeface="Trebuchet MS"/>
              </a:rPr>
              <a:t>ng</a:t>
            </a:r>
            <a:endParaRPr sz="1100">
              <a:latin typeface="Trebuchet MS"/>
              <a:cs typeface="Trebuchet MS"/>
            </a:endParaRPr>
          </a:p>
          <a:p>
            <a:pPr marL="227329" indent="-151765">
              <a:lnSpc>
                <a:spcPct val="100000"/>
              </a:lnSpc>
              <a:buFont typeface="Lucida Sans Unicode"/>
              <a:buChar char="▪"/>
              <a:tabLst>
                <a:tab pos="227965" algn="l"/>
              </a:tabLst>
            </a:pPr>
            <a:r>
              <a:rPr sz="1100" spc="35" dirty="0">
                <a:latin typeface="Trebuchet MS"/>
                <a:cs typeface="Trebuchet MS"/>
              </a:rPr>
              <a:t>Querying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35" dirty="0">
                <a:latin typeface="Trebuchet MS"/>
                <a:cs typeface="Trebuchet MS"/>
              </a:rPr>
              <a:t>and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20" dirty="0">
                <a:latin typeface="Trebuchet MS"/>
                <a:cs typeface="Trebuchet MS"/>
              </a:rPr>
              <a:t>ﬁltering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45" dirty="0">
                <a:latin typeface="Trebuchet MS"/>
                <a:cs typeface="Trebuchet MS"/>
              </a:rPr>
              <a:t>mongodb</a:t>
            </a:r>
            <a:endParaRPr sz="1100">
              <a:latin typeface="Trebuchet MS"/>
              <a:cs typeface="Trebuchet MS"/>
            </a:endParaRPr>
          </a:p>
          <a:p>
            <a:pPr marL="227329" indent="-151765">
              <a:lnSpc>
                <a:spcPct val="100000"/>
              </a:lnSpc>
              <a:buFont typeface="Lucida Sans Unicode"/>
              <a:buChar char="▪"/>
              <a:tabLst>
                <a:tab pos="227965" algn="l"/>
              </a:tabLst>
            </a:pPr>
            <a:r>
              <a:rPr sz="1100" spc="25" dirty="0">
                <a:latin typeface="Trebuchet MS"/>
                <a:cs typeface="Trebuchet MS"/>
              </a:rPr>
              <a:t>Under</a:t>
            </a:r>
            <a:r>
              <a:rPr sz="1100" spc="95" dirty="0">
                <a:latin typeface="Trebuchet MS"/>
                <a:cs typeface="Trebuchet MS"/>
              </a:rPr>
              <a:t>s</a:t>
            </a:r>
            <a:r>
              <a:rPr sz="1100" spc="-15" dirty="0">
                <a:latin typeface="Trebuchet MS"/>
                <a:cs typeface="Trebuchet MS"/>
              </a:rPr>
              <a:t>t</a:t>
            </a:r>
            <a:r>
              <a:rPr sz="1100" spc="35" dirty="0">
                <a:latin typeface="Trebuchet MS"/>
                <a:cs typeface="Trebuchet MS"/>
              </a:rPr>
              <a:t>an</a:t>
            </a:r>
            <a:r>
              <a:rPr sz="1100" spc="40" dirty="0">
                <a:latin typeface="Trebuchet MS"/>
                <a:cs typeface="Trebuchet MS"/>
              </a:rPr>
              <a:t>d</a:t>
            </a:r>
            <a:r>
              <a:rPr sz="1100" spc="-40" dirty="0">
                <a:latin typeface="Trebuchet MS"/>
                <a:cs typeface="Trebuchet MS"/>
              </a:rPr>
              <a:t>i</a:t>
            </a:r>
            <a:r>
              <a:rPr sz="1100" spc="80" dirty="0">
                <a:latin typeface="Trebuchet MS"/>
                <a:cs typeface="Trebuchet MS"/>
              </a:rPr>
              <a:t>ng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v</a:t>
            </a:r>
            <a:r>
              <a:rPr sz="1100" spc="5" dirty="0">
                <a:latin typeface="Trebuchet MS"/>
                <a:cs typeface="Trebuchet MS"/>
              </a:rPr>
              <a:t>ari</a:t>
            </a:r>
            <a:r>
              <a:rPr sz="1100" dirty="0">
                <a:latin typeface="Trebuchet MS"/>
                <a:cs typeface="Trebuchet MS"/>
              </a:rPr>
              <a:t>o</a:t>
            </a:r>
            <a:r>
              <a:rPr sz="1100" spc="80" dirty="0">
                <a:latin typeface="Trebuchet MS"/>
                <a:cs typeface="Trebuchet MS"/>
              </a:rPr>
              <a:t>u</a:t>
            </a:r>
            <a:r>
              <a:rPr sz="1100" spc="60" dirty="0">
                <a:latin typeface="Trebuchet MS"/>
                <a:cs typeface="Trebuchet MS"/>
              </a:rPr>
              <a:t>s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rebuchet MS"/>
                <a:cs typeface="Trebuchet MS"/>
              </a:rPr>
              <a:t>r</a:t>
            </a:r>
            <a:r>
              <a:rPr sz="1100" spc="25" dirty="0">
                <a:latin typeface="Trebuchet MS"/>
                <a:cs typeface="Trebuchet MS"/>
              </a:rPr>
              <a:t>e</a:t>
            </a:r>
            <a:r>
              <a:rPr sz="1100" spc="30" dirty="0">
                <a:latin typeface="Trebuchet MS"/>
                <a:cs typeface="Trebuchet MS"/>
              </a:rPr>
              <a:t>q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35" dirty="0">
                <a:latin typeface="Trebuchet MS"/>
                <a:cs typeface="Trebuchet MS"/>
              </a:rPr>
              <a:t>m</a:t>
            </a:r>
            <a:r>
              <a:rPr sz="1100" spc="-5" dirty="0">
                <a:latin typeface="Trebuchet MS"/>
                <a:cs typeface="Trebuchet MS"/>
              </a:rPr>
              <a:t>e</a:t>
            </a:r>
            <a:r>
              <a:rPr sz="1100" spc="40" dirty="0">
                <a:latin typeface="Trebuchet MS"/>
                <a:cs typeface="Trebuchet MS"/>
              </a:rPr>
              <a:t>thods</a:t>
            </a:r>
            <a:endParaRPr sz="1100">
              <a:latin typeface="Trebuchet MS"/>
              <a:cs typeface="Trebuchet MS"/>
            </a:endParaRPr>
          </a:p>
          <a:p>
            <a:pPr marL="227329" indent="-151765">
              <a:lnSpc>
                <a:spcPct val="100000"/>
              </a:lnSpc>
              <a:buFont typeface="Lucida Sans Unicode"/>
              <a:buChar char="▪"/>
              <a:tabLst>
                <a:tab pos="227965" algn="l"/>
              </a:tabLst>
            </a:pPr>
            <a:r>
              <a:rPr sz="1100" spc="45" dirty="0">
                <a:latin typeface="Trebuchet MS"/>
                <a:cs typeface="Trebuchet MS"/>
              </a:rPr>
              <a:t>G</a:t>
            </a:r>
            <a:r>
              <a:rPr sz="1100" spc="10" dirty="0">
                <a:latin typeface="Trebuchet MS"/>
                <a:cs typeface="Trebuchet MS"/>
              </a:rPr>
              <a:t>e</a:t>
            </a:r>
            <a:r>
              <a:rPr sz="1100" spc="-65" dirty="0">
                <a:latin typeface="Trebuchet MS"/>
                <a:cs typeface="Trebuchet MS"/>
              </a:rPr>
              <a:t>t</a:t>
            </a:r>
            <a:r>
              <a:rPr sz="1100" spc="-30" dirty="0">
                <a:latin typeface="Trebuchet MS"/>
                <a:cs typeface="Trebuchet MS"/>
              </a:rPr>
              <a:t>t</a:t>
            </a:r>
            <a:r>
              <a:rPr sz="1100" spc="-20" dirty="0">
                <a:latin typeface="Trebuchet MS"/>
                <a:cs typeface="Trebuchet MS"/>
              </a:rPr>
              <a:t>i</a:t>
            </a:r>
            <a:r>
              <a:rPr sz="1100" spc="80" dirty="0">
                <a:latin typeface="Trebuchet MS"/>
                <a:cs typeface="Trebuchet MS"/>
              </a:rPr>
              <a:t>ng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25" dirty="0">
                <a:latin typeface="Trebuchet MS"/>
                <a:cs typeface="Trebuchet MS"/>
              </a:rPr>
              <a:t>f</a:t>
            </a:r>
            <a:r>
              <a:rPr sz="1100" spc="10" dirty="0">
                <a:latin typeface="Trebuchet MS"/>
                <a:cs typeface="Trebuchet MS"/>
              </a:rPr>
              <a:t>am</a:t>
            </a:r>
            <a:r>
              <a:rPr sz="1100" spc="5" dirty="0">
                <a:latin typeface="Trebuchet MS"/>
                <a:cs typeface="Trebuchet MS"/>
              </a:rPr>
              <a:t>i</a:t>
            </a:r>
            <a:r>
              <a:rPr sz="1100" spc="-5" dirty="0">
                <a:latin typeface="Trebuchet MS"/>
                <a:cs typeface="Trebuchet MS"/>
              </a:rPr>
              <a:t>l</a:t>
            </a:r>
            <a:r>
              <a:rPr sz="1100" spc="-10" dirty="0">
                <a:latin typeface="Trebuchet MS"/>
                <a:cs typeface="Trebuchet MS"/>
              </a:rPr>
              <a:t>ia</a:t>
            </a:r>
            <a:r>
              <a:rPr sz="1100" spc="-5" dirty="0">
                <a:latin typeface="Trebuchet MS"/>
                <a:cs typeface="Trebuchet MS"/>
              </a:rPr>
              <a:t>r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5" dirty="0">
                <a:latin typeface="Trebuchet MS"/>
                <a:cs typeface="Trebuchet MS"/>
              </a:rPr>
              <a:t>with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45" dirty="0">
                <a:latin typeface="Trebuchet MS"/>
                <a:cs typeface="Trebuchet MS"/>
              </a:rPr>
              <a:t>c</a:t>
            </a:r>
            <a:r>
              <a:rPr sz="1100" spc="15" dirty="0">
                <a:latin typeface="Trebuchet MS"/>
                <a:cs typeface="Trebuchet MS"/>
              </a:rPr>
              <a:t>ookie</a:t>
            </a:r>
            <a:r>
              <a:rPr sz="1100" spc="110" dirty="0">
                <a:latin typeface="Trebuchet MS"/>
                <a:cs typeface="Trebuchet MS"/>
              </a:rPr>
              <a:t>s</a:t>
            </a:r>
            <a:endParaRPr sz="1100">
              <a:latin typeface="Trebuchet MS"/>
              <a:cs typeface="Trebuchet MS"/>
            </a:endParaRPr>
          </a:p>
          <a:p>
            <a:pPr marL="227329" indent="-151765">
              <a:lnSpc>
                <a:spcPct val="100000"/>
              </a:lnSpc>
              <a:buFont typeface="Lucida Sans Unicode"/>
              <a:buChar char="▪"/>
              <a:tabLst>
                <a:tab pos="227965" algn="l"/>
              </a:tabLst>
            </a:pPr>
            <a:r>
              <a:rPr sz="1100" spc="80" dirty="0">
                <a:latin typeface="Trebuchet MS"/>
                <a:cs typeface="Trebuchet MS"/>
              </a:rPr>
              <a:t>Se</a:t>
            </a:r>
            <a:r>
              <a:rPr sz="1100" spc="70" dirty="0">
                <a:latin typeface="Trebuchet MS"/>
                <a:cs typeface="Trebuchet MS"/>
              </a:rPr>
              <a:t>r</a:t>
            </a:r>
            <a:r>
              <a:rPr sz="1100" dirty="0">
                <a:latin typeface="Trebuchet MS"/>
                <a:cs typeface="Trebuchet MS"/>
              </a:rPr>
              <a:t>v</a:t>
            </a:r>
            <a:r>
              <a:rPr sz="1100" spc="10" dirty="0">
                <a:latin typeface="Trebuchet MS"/>
                <a:cs typeface="Trebuchet MS"/>
              </a:rPr>
              <a:t>er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side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20" dirty="0">
                <a:latin typeface="Trebuchet MS"/>
                <a:cs typeface="Trebuchet MS"/>
              </a:rPr>
              <a:t>authe</a:t>
            </a:r>
            <a:r>
              <a:rPr sz="1100" dirty="0">
                <a:latin typeface="Trebuchet MS"/>
                <a:cs typeface="Trebuchet MS"/>
              </a:rPr>
              <a:t>nti</a:t>
            </a:r>
            <a:r>
              <a:rPr sz="1100" spc="-10" dirty="0">
                <a:latin typeface="Trebuchet MS"/>
                <a:cs typeface="Trebuchet MS"/>
              </a:rPr>
              <a:t>c</a:t>
            </a:r>
            <a:r>
              <a:rPr sz="1100" spc="5" dirty="0">
                <a:latin typeface="Trebuchet MS"/>
                <a:cs typeface="Trebuchet MS"/>
              </a:rPr>
              <a:t>a</a:t>
            </a:r>
            <a:r>
              <a:rPr sz="1100" dirty="0">
                <a:latin typeface="Trebuchet MS"/>
                <a:cs typeface="Trebuchet MS"/>
              </a:rPr>
              <a:t>tion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48599" name="object 10"/>
          <p:cNvSpPr txBox="1">
            <a:spLocks noGrp="1"/>
          </p:cNvSpPr>
          <p:nvPr>
            <p:ph type="title"/>
          </p:nvPr>
        </p:nvSpPr>
        <p:spPr>
          <a:xfrm>
            <a:off x="518804" y="255408"/>
            <a:ext cx="24339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>
                <a:solidFill>
                  <a:srgbClr val="223668"/>
                </a:solidFill>
              </a:rPr>
              <a:t>T</a:t>
            </a:r>
            <a:r>
              <a:rPr spc="35" dirty="0">
                <a:solidFill>
                  <a:srgbClr val="223668"/>
                </a:solidFill>
              </a:rPr>
              <a:t>a</a:t>
            </a:r>
            <a:r>
              <a:rPr spc="85" dirty="0">
                <a:solidFill>
                  <a:srgbClr val="223668"/>
                </a:solidFill>
              </a:rPr>
              <a:t>sk</a:t>
            </a:r>
            <a:r>
              <a:rPr spc="-110" dirty="0">
                <a:solidFill>
                  <a:srgbClr val="223668"/>
                </a:solidFill>
              </a:rPr>
              <a:t> </a:t>
            </a:r>
            <a:r>
              <a:rPr spc="95" dirty="0">
                <a:solidFill>
                  <a:srgbClr val="223668"/>
                </a:solidFill>
              </a:rPr>
              <a:t>4</a:t>
            </a:r>
            <a:r>
              <a:rPr spc="-110" dirty="0">
                <a:solidFill>
                  <a:srgbClr val="223668"/>
                </a:solidFill>
              </a:rPr>
              <a:t> </a:t>
            </a:r>
            <a:r>
              <a:rPr spc="-145" dirty="0">
                <a:solidFill>
                  <a:srgbClr val="223668"/>
                </a:solidFill>
              </a:rPr>
              <a:t>:</a:t>
            </a:r>
            <a:r>
              <a:rPr spc="-140" dirty="0">
                <a:solidFill>
                  <a:srgbClr val="223668"/>
                </a:solidFill>
              </a:rPr>
              <a:t>:</a:t>
            </a:r>
            <a:r>
              <a:rPr spc="-114" dirty="0">
                <a:solidFill>
                  <a:srgbClr val="223668"/>
                </a:solidFill>
              </a:rPr>
              <a:t> </a:t>
            </a:r>
            <a:r>
              <a:rPr spc="65" dirty="0">
                <a:solidFill>
                  <a:srgbClr val="223668"/>
                </a:solidFill>
              </a:rPr>
              <a:t>Bac</a:t>
            </a:r>
            <a:r>
              <a:rPr dirty="0">
                <a:solidFill>
                  <a:srgbClr val="223668"/>
                </a:solidFill>
              </a:rPr>
              <a:t>k</a:t>
            </a:r>
            <a:r>
              <a:rPr spc="10" dirty="0">
                <a:solidFill>
                  <a:srgbClr val="223668"/>
                </a:solidFill>
              </a:rPr>
              <a:t>en</a:t>
            </a:r>
            <a:r>
              <a:rPr spc="15" dirty="0">
                <a:solidFill>
                  <a:srgbClr val="223668"/>
                </a:solidFill>
              </a:rPr>
              <a:t>d</a:t>
            </a:r>
            <a:r>
              <a:rPr spc="-110" dirty="0">
                <a:solidFill>
                  <a:srgbClr val="223668"/>
                </a:solidFill>
              </a:rPr>
              <a:t> </a:t>
            </a:r>
            <a:r>
              <a:rPr spc="60" dirty="0">
                <a:solidFill>
                  <a:srgbClr val="223668"/>
                </a:solidFill>
              </a:rPr>
              <a:t>(</a:t>
            </a:r>
            <a:r>
              <a:rPr spc="105" dirty="0">
                <a:solidFill>
                  <a:srgbClr val="223668"/>
                </a:solidFill>
              </a:rPr>
              <a:t>M</a:t>
            </a:r>
            <a:r>
              <a:rPr spc="10" dirty="0">
                <a:solidFill>
                  <a:srgbClr val="223668"/>
                </a:solidFill>
              </a:rPr>
              <a:t>od</a:t>
            </a:r>
            <a:r>
              <a:rPr spc="15" dirty="0">
                <a:solidFill>
                  <a:srgbClr val="223668"/>
                </a:solidFill>
              </a:rPr>
              <a:t>u</a:t>
            </a:r>
            <a:r>
              <a:rPr dirty="0">
                <a:solidFill>
                  <a:srgbClr val="223668"/>
                </a:solidFill>
              </a:rPr>
              <a:t>le</a:t>
            </a:r>
            <a:r>
              <a:rPr spc="-114" dirty="0">
                <a:solidFill>
                  <a:srgbClr val="223668"/>
                </a:solidFill>
              </a:rPr>
              <a:t> </a:t>
            </a:r>
            <a:r>
              <a:rPr spc="25" dirty="0">
                <a:solidFill>
                  <a:srgbClr val="223668"/>
                </a:solidFill>
              </a:rPr>
              <a:t>4)</a:t>
            </a:r>
          </a:p>
        </p:txBody>
      </p:sp>
      <p:sp>
        <p:nvSpPr>
          <p:cNvPr id="1048600" name="object 11"/>
          <p:cNvSpPr txBox="1"/>
          <p:nvPr/>
        </p:nvSpPr>
        <p:spPr>
          <a:xfrm>
            <a:off x="554893" y="544653"/>
            <a:ext cx="4286250" cy="2676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45" dirty="0">
                <a:latin typeface="Trebuchet MS"/>
                <a:cs typeface="Trebuchet MS"/>
              </a:rPr>
              <a:t>Do</a:t>
            </a:r>
            <a:r>
              <a:rPr sz="1100" b="1" spc="-95" dirty="0">
                <a:latin typeface="Trebuchet MS"/>
                <a:cs typeface="Trebuchet MS"/>
              </a:rPr>
              <a:t> </a:t>
            </a:r>
            <a:r>
              <a:rPr sz="1100" b="1" spc="30" dirty="0">
                <a:latin typeface="Trebuchet MS"/>
                <a:cs typeface="Trebuchet MS"/>
              </a:rPr>
              <a:t>d</a:t>
            </a:r>
            <a:r>
              <a:rPr sz="1100" b="1" spc="10" dirty="0">
                <a:latin typeface="Trebuchet MS"/>
                <a:cs typeface="Trebuchet MS"/>
              </a:rPr>
              <a:t>a</a:t>
            </a:r>
            <a:r>
              <a:rPr sz="1100" b="1" spc="15" dirty="0">
                <a:latin typeface="Trebuchet MS"/>
                <a:cs typeface="Trebuchet MS"/>
              </a:rPr>
              <a:t>t</a:t>
            </a:r>
            <a:r>
              <a:rPr sz="1100" b="1" spc="25" dirty="0">
                <a:latin typeface="Trebuchet MS"/>
                <a:cs typeface="Trebuchet MS"/>
              </a:rPr>
              <a:t>aba</a:t>
            </a:r>
            <a:r>
              <a:rPr sz="1100" b="1" spc="50" dirty="0">
                <a:latin typeface="Trebuchet MS"/>
                <a:cs typeface="Trebuchet MS"/>
              </a:rPr>
              <a:t>se</a:t>
            </a:r>
            <a:r>
              <a:rPr sz="1100" b="1" spc="-90" dirty="0">
                <a:latin typeface="Trebuchet MS"/>
                <a:cs typeface="Trebuchet MS"/>
              </a:rPr>
              <a:t> </a:t>
            </a:r>
            <a:r>
              <a:rPr sz="1100" b="1" spc="20" dirty="0">
                <a:latin typeface="Trebuchet MS"/>
                <a:cs typeface="Trebuchet MS"/>
              </a:rPr>
              <a:t>mode</a:t>
            </a:r>
            <a:r>
              <a:rPr sz="1100" b="1" spc="-10" dirty="0">
                <a:latin typeface="Trebuchet MS"/>
                <a:cs typeface="Trebuchet MS"/>
              </a:rPr>
              <a:t>l</a:t>
            </a:r>
            <a:r>
              <a:rPr sz="1100" b="1" spc="25" dirty="0">
                <a:latin typeface="Trebuchet MS"/>
                <a:cs typeface="Trebuchet MS"/>
              </a:rPr>
              <a:t>l</a:t>
            </a:r>
            <a:r>
              <a:rPr sz="1100" b="1" spc="-35" dirty="0">
                <a:latin typeface="Trebuchet MS"/>
                <a:cs typeface="Trebuchet MS"/>
              </a:rPr>
              <a:t>i</a:t>
            </a:r>
            <a:r>
              <a:rPr sz="1100" b="1" spc="70" dirty="0">
                <a:latin typeface="Trebuchet MS"/>
                <a:cs typeface="Trebuchet MS"/>
              </a:rPr>
              <a:t>ng</a:t>
            </a:r>
            <a:r>
              <a:rPr sz="1100" b="1" spc="-85" dirty="0">
                <a:latin typeface="Trebuchet MS"/>
                <a:cs typeface="Trebuchet MS"/>
              </a:rPr>
              <a:t> </a:t>
            </a:r>
            <a:r>
              <a:rPr sz="1100" b="1" spc="15" dirty="0">
                <a:latin typeface="Trebuchet MS"/>
                <a:cs typeface="Trebuchet MS"/>
              </a:rPr>
              <a:t>an</a:t>
            </a:r>
            <a:r>
              <a:rPr sz="1100" b="1" spc="20" dirty="0">
                <a:latin typeface="Trebuchet MS"/>
                <a:cs typeface="Trebuchet MS"/>
              </a:rPr>
              <a:t>d</a:t>
            </a:r>
            <a:r>
              <a:rPr sz="1100" b="1" spc="-95" dirty="0">
                <a:latin typeface="Trebuchet MS"/>
                <a:cs typeface="Trebuchet MS"/>
              </a:rPr>
              <a:t> </a:t>
            </a:r>
            <a:r>
              <a:rPr sz="1100" b="1" spc="30" dirty="0">
                <a:latin typeface="Trebuchet MS"/>
                <a:cs typeface="Trebuchet MS"/>
              </a:rPr>
              <a:t>c</a:t>
            </a:r>
            <a:r>
              <a:rPr sz="1100" b="1" spc="-10" dirty="0">
                <a:latin typeface="Trebuchet MS"/>
                <a:cs typeface="Trebuchet MS"/>
              </a:rPr>
              <a:t>r</a:t>
            </a:r>
            <a:r>
              <a:rPr sz="1100" b="1" spc="-15" dirty="0">
                <a:latin typeface="Trebuchet MS"/>
                <a:cs typeface="Trebuchet MS"/>
              </a:rPr>
              <a:t>e</a:t>
            </a:r>
            <a:r>
              <a:rPr sz="1100" b="1" spc="15" dirty="0">
                <a:latin typeface="Trebuchet MS"/>
                <a:cs typeface="Trebuchet MS"/>
              </a:rPr>
              <a:t>a</a:t>
            </a:r>
            <a:r>
              <a:rPr sz="1100" b="1" dirty="0">
                <a:latin typeface="Trebuchet MS"/>
                <a:cs typeface="Trebuchet MS"/>
              </a:rPr>
              <a:t>te</a:t>
            </a:r>
            <a:r>
              <a:rPr sz="1100" b="1" spc="-90" dirty="0">
                <a:latin typeface="Trebuchet MS"/>
                <a:cs typeface="Trebuchet MS"/>
              </a:rPr>
              <a:t> </a:t>
            </a:r>
            <a:r>
              <a:rPr sz="1100" b="1" spc="20" dirty="0">
                <a:latin typeface="Trebuchet MS"/>
                <a:cs typeface="Trebuchet MS"/>
              </a:rPr>
              <a:t>mode</a:t>
            </a:r>
            <a:r>
              <a:rPr sz="1100" b="1" spc="-5" dirty="0">
                <a:latin typeface="Trebuchet MS"/>
                <a:cs typeface="Trebuchet MS"/>
              </a:rPr>
              <a:t>l</a:t>
            </a:r>
            <a:r>
              <a:rPr sz="1100" b="1" spc="105" dirty="0">
                <a:latin typeface="Trebuchet MS"/>
                <a:cs typeface="Trebuchet MS"/>
              </a:rPr>
              <a:t>s</a:t>
            </a:r>
            <a:endParaRPr sz="1100">
              <a:latin typeface="Trebuchet MS"/>
              <a:cs typeface="Trebuchet MS"/>
            </a:endParaRPr>
          </a:p>
          <a:p>
            <a:pPr marL="184150" indent="-151130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100" spc="50" dirty="0">
                <a:latin typeface="Trebuchet MS"/>
                <a:cs typeface="Trebuchet MS"/>
              </a:rPr>
              <a:t>Design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40" dirty="0">
                <a:latin typeface="Trebuchet MS"/>
                <a:cs typeface="Trebuchet MS"/>
              </a:rPr>
              <a:t>schema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for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5" dirty="0">
                <a:latin typeface="Trebuchet MS"/>
                <a:cs typeface="Trebuchet MS"/>
              </a:rPr>
              <a:t>all</a:t>
            </a:r>
            <a:r>
              <a:rPr sz="1100" spc="-6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the</a:t>
            </a:r>
            <a:r>
              <a:rPr sz="1100" spc="-85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data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to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be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20" dirty="0">
                <a:latin typeface="Trebuchet MS"/>
                <a:cs typeface="Trebuchet MS"/>
              </a:rPr>
              <a:t>stored</a:t>
            </a:r>
            <a:endParaRPr sz="1100">
              <a:latin typeface="Trebuchet MS"/>
              <a:cs typeface="Trebuchet MS"/>
            </a:endParaRPr>
          </a:p>
          <a:p>
            <a:pPr marL="184150" indent="-151130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100" spc="30" dirty="0">
                <a:latin typeface="Trebuchet MS"/>
                <a:cs typeface="Trebuchet MS"/>
              </a:rPr>
              <a:t>Start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45" dirty="0">
                <a:latin typeface="Trebuchet MS"/>
                <a:cs typeface="Trebuchet MS"/>
              </a:rPr>
              <a:t>mongodb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local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25" dirty="0">
                <a:latin typeface="Trebuchet MS"/>
                <a:cs typeface="Trebuchet MS"/>
              </a:rPr>
              <a:t>server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35" dirty="0">
                <a:latin typeface="Trebuchet MS"/>
                <a:cs typeface="Trebuchet MS"/>
              </a:rPr>
              <a:t>and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5" dirty="0">
                <a:latin typeface="Trebuchet MS"/>
                <a:cs typeface="Trebuchet MS"/>
              </a:rPr>
              <a:t>point</a:t>
            </a:r>
            <a:r>
              <a:rPr sz="1100" spc="-6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the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backend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to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the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25" dirty="0">
                <a:latin typeface="Trebuchet MS"/>
                <a:cs typeface="Trebuchet MS"/>
              </a:rPr>
              <a:t>server</a:t>
            </a:r>
            <a:endParaRPr sz="1100">
              <a:latin typeface="Trebuchet MS"/>
              <a:cs typeface="Trebuchet MS"/>
            </a:endParaRPr>
          </a:p>
          <a:p>
            <a:pPr marL="184150" indent="-151130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100" spc="15" dirty="0">
                <a:latin typeface="Trebuchet MS"/>
                <a:cs typeface="Trebuchet MS"/>
              </a:rPr>
              <a:t>Create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50" dirty="0">
                <a:latin typeface="Trebuchet MS"/>
                <a:cs typeface="Trebuchet MS"/>
              </a:rPr>
              <a:t>mongoose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40" dirty="0">
                <a:latin typeface="Trebuchet MS"/>
                <a:cs typeface="Trebuchet MS"/>
              </a:rPr>
              <a:t>schema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-5" dirty="0">
                <a:latin typeface="Trebuchet MS"/>
                <a:cs typeface="Trebuchet MS"/>
              </a:rPr>
              <a:t>at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the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backend</a:t>
            </a:r>
            <a:endParaRPr sz="1100">
              <a:latin typeface="Trebuchet MS"/>
              <a:cs typeface="Trebuchet MS"/>
            </a:endParaRPr>
          </a:p>
          <a:p>
            <a:pPr marL="184150" indent="-151130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100" spc="90" dirty="0">
                <a:latin typeface="Trebuchet MS"/>
                <a:cs typeface="Trebuchet MS"/>
              </a:rPr>
              <a:t>R</a:t>
            </a:r>
            <a:r>
              <a:rPr sz="1100" spc="40" dirty="0">
                <a:latin typeface="Trebuchet MS"/>
                <a:cs typeface="Trebuchet MS"/>
              </a:rPr>
              <a:t>u</a:t>
            </a:r>
            <a:r>
              <a:rPr sz="1100" spc="30" dirty="0">
                <a:latin typeface="Trebuchet MS"/>
                <a:cs typeface="Trebuchet MS"/>
              </a:rPr>
              <a:t>n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-25" dirty="0">
                <a:latin typeface="Trebuchet MS"/>
                <a:cs typeface="Trebuchet MS"/>
              </a:rPr>
              <a:t>t</a:t>
            </a:r>
            <a:r>
              <a:rPr sz="1100" spc="15" dirty="0">
                <a:latin typeface="Trebuchet MS"/>
                <a:cs typeface="Trebuchet MS"/>
              </a:rPr>
              <a:t>e</a:t>
            </a:r>
            <a:r>
              <a:rPr sz="1100" spc="95" dirty="0">
                <a:latin typeface="Trebuchet MS"/>
                <a:cs typeface="Trebuchet MS"/>
              </a:rPr>
              <a:t>s</a:t>
            </a:r>
            <a:r>
              <a:rPr sz="1100" spc="-10" dirty="0">
                <a:latin typeface="Trebuchet MS"/>
                <a:cs typeface="Trebuchet MS"/>
              </a:rPr>
              <a:t>t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5" dirty="0">
                <a:latin typeface="Trebuchet MS"/>
                <a:cs typeface="Trebuchet MS"/>
              </a:rPr>
              <a:t>querie</a:t>
            </a:r>
            <a:r>
              <a:rPr sz="1100" spc="110" dirty="0">
                <a:latin typeface="Trebuchet MS"/>
                <a:cs typeface="Trebuchet MS"/>
              </a:rPr>
              <a:t>s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-25" dirty="0">
                <a:latin typeface="Trebuchet MS"/>
                <a:cs typeface="Trebuchet MS"/>
              </a:rPr>
              <a:t>t</a:t>
            </a:r>
            <a:r>
              <a:rPr sz="1100" spc="30" dirty="0">
                <a:latin typeface="Trebuchet MS"/>
                <a:cs typeface="Trebuchet MS"/>
              </a:rPr>
              <a:t>o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55" dirty="0">
                <a:latin typeface="Trebuchet MS"/>
                <a:cs typeface="Trebuchet MS"/>
              </a:rPr>
              <a:t>s</a:t>
            </a:r>
            <a:r>
              <a:rPr sz="1100" spc="50" dirty="0">
                <a:latin typeface="Trebuchet MS"/>
                <a:cs typeface="Trebuchet MS"/>
              </a:rPr>
              <a:t>e</a:t>
            </a:r>
            <a:r>
              <a:rPr sz="1100" spc="-10" dirty="0">
                <a:latin typeface="Trebuchet MS"/>
                <a:cs typeface="Trebuchet MS"/>
              </a:rPr>
              <a:t>t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40" dirty="0">
                <a:latin typeface="Trebuchet MS"/>
                <a:cs typeface="Trebuchet MS"/>
              </a:rPr>
              <a:t>up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the</a:t>
            </a:r>
            <a:r>
              <a:rPr sz="1100" spc="-85" dirty="0">
                <a:latin typeface="Trebuchet MS"/>
                <a:cs typeface="Trebuchet MS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d</a:t>
            </a:r>
            <a:r>
              <a:rPr sz="1100" spc="10" dirty="0">
                <a:latin typeface="Trebuchet MS"/>
                <a:cs typeface="Trebuchet MS"/>
              </a:rPr>
              <a:t>a</a:t>
            </a:r>
            <a:r>
              <a:rPr sz="1100" spc="-15" dirty="0">
                <a:latin typeface="Trebuchet MS"/>
                <a:cs typeface="Trebuchet MS"/>
              </a:rPr>
              <a:t>t</a:t>
            </a:r>
            <a:r>
              <a:rPr sz="1100" spc="35" dirty="0">
                <a:latin typeface="Trebuchet MS"/>
                <a:cs typeface="Trebuchet MS"/>
              </a:rPr>
              <a:t>a</a:t>
            </a:r>
            <a:r>
              <a:rPr sz="1100" spc="25" dirty="0">
                <a:latin typeface="Trebuchet MS"/>
                <a:cs typeface="Trebuchet MS"/>
              </a:rPr>
              <a:t>b</a:t>
            </a:r>
            <a:r>
              <a:rPr sz="1100" spc="20" dirty="0">
                <a:latin typeface="Trebuchet MS"/>
                <a:cs typeface="Trebuchet MS"/>
              </a:rPr>
              <a:t>a</a:t>
            </a:r>
            <a:r>
              <a:rPr sz="1100" spc="65" dirty="0">
                <a:latin typeface="Trebuchet MS"/>
                <a:cs typeface="Trebuchet MS"/>
              </a:rPr>
              <a:t>se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100" b="1" spc="15" dirty="0">
                <a:latin typeface="Trebuchet MS"/>
                <a:cs typeface="Trebuchet MS"/>
              </a:rPr>
              <a:t>Create</a:t>
            </a:r>
            <a:r>
              <a:rPr sz="1100" b="1" spc="-105" dirty="0">
                <a:latin typeface="Trebuchet MS"/>
                <a:cs typeface="Trebuchet MS"/>
              </a:rPr>
              <a:t> </a:t>
            </a:r>
            <a:r>
              <a:rPr sz="1100" b="1" spc="15" dirty="0">
                <a:latin typeface="Trebuchet MS"/>
                <a:cs typeface="Trebuchet MS"/>
              </a:rPr>
              <a:t>Various</a:t>
            </a:r>
            <a:r>
              <a:rPr sz="1100" b="1" spc="-90" dirty="0">
                <a:latin typeface="Trebuchet MS"/>
                <a:cs typeface="Trebuchet MS"/>
              </a:rPr>
              <a:t> </a:t>
            </a:r>
            <a:r>
              <a:rPr sz="1100" b="1" spc="70" dirty="0">
                <a:latin typeface="Trebuchet MS"/>
                <a:cs typeface="Trebuchet MS"/>
              </a:rPr>
              <a:t>APIs</a:t>
            </a:r>
            <a:r>
              <a:rPr sz="1100" b="1" spc="-95" dirty="0">
                <a:latin typeface="Trebuchet MS"/>
                <a:cs typeface="Trebuchet MS"/>
              </a:rPr>
              <a:t> </a:t>
            </a:r>
            <a:r>
              <a:rPr sz="1100" b="1" spc="5" dirty="0">
                <a:latin typeface="Trebuchet MS"/>
                <a:cs typeface="Trebuchet MS"/>
              </a:rPr>
              <a:t>to</a:t>
            </a:r>
            <a:r>
              <a:rPr sz="1100" b="1" spc="-90" dirty="0">
                <a:latin typeface="Trebuchet MS"/>
                <a:cs typeface="Trebuchet MS"/>
              </a:rPr>
              <a:t> </a:t>
            </a:r>
            <a:r>
              <a:rPr sz="1100" b="1" spc="10" dirty="0">
                <a:latin typeface="Trebuchet MS"/>
                <a:cs typeface="Trebuchet MS"/>
              </a:rPr>
              <a:t>ensure</a:t>
            </a:r>
            <a:r>
              <a:rPr sz="1100" b="1" spc="-90" dirty="0">
                <a:latin typeface="Trebuchet MS"/>
                <a:cs typeface="Trebuchet MS"/>
              </a:rPr>
              <a:t> </a:t>
            </a:r>
            <a:r>
              <a:rPr sz="1100" b="1" spc="20" dirty="0">
                <a:latin typeface="Trebuchet MS"/>
                <a:cs typeface="Trebuchet MS"/>
              </a:rPr>
              <a:t>data</a:t>
            </a:r>
            <a:r>
              <a:rPr sz="1100" b="1" spc="-85" dirty="0">
                <a:latin typeface="Trebuchet MS"/>
                <a:cs typeface="Trebuchet MS"/>
              </a:rPr>
              <a:t> </a:t>
            </a:r>
            <a:r>
              <a:rPr sz="1100" b="1" spc="20" dirty="0">
                <a:latin typeface="Trebuchet MS"/>
                <a:cs typeface="Trebuchet MS"/>
              </a:rPr>
              <a:t>ﬂow</a:t>
            </a:r>
            <a:r>
              <a:rPr sz="1100" b="1" spc="-90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within</a:t>
            </a:r>
            <a:r>
              <a:rPr sz="1100" b="1" spc="-80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the</a:t>
            </a:r>
            <a:r>
              <a:rPr sz="1100" b="1" spc="-95" dirty="0">
                <a:latin typeface="Trebuchet MS"/>
                <a:cs typeface="Trebuchet MS"/>
              </a:rPr>
              <a:t> </a:t>
            </a:r>
            <a:r>
              <a:rPr sz="1100" b="1" spc="10" dirty="0">
                <a:latin typeface="Trebuchet MS"/>
                <a:cs typeface="Trebuchet MS"/>
              </a:rPr>
              <a:t>website</a:t>
            </a:r>
            <a:endParaRPr sz="1100">
              <a:latin typeface="Trebuchet MS"/>
              <a:cs typeface="Trebuchet MS"/>
            </a:endParaRPr>
          </a:p>
          <a:p>
            <a:pPr marL="184150" indent="-151130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100" spc="40" dirty="0">
                <a:latin typeface="Trebuchet MS"/>
                <a:cs typeface="Trebuchet MS"/>
              </a:rPr>
              <a:t>Deﬁne</a:t>
            </a:r>
            <a:r>
              <a:rPr sz="1100" spc="-85" dirty="0">
                <a:latin typeface="Trebuchet MS"/>
                <a:cs typeface="Trebuchet MS"/>
              </a:rPr>
              <a:t> </a:t>
            </a:r>
            <a:r>
              <a:rPr sz="1100" spc="5" dirty="0">
                <a:latin typeface="Trebuchet MS"/>
                <a:cs typeface="Trebuchet MS"/>
              </a:rPr>
              <a:t>all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the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25" dirty="0">
                <a:latin typeface="Trebuchet MS"/>
                <a:cs typeface="Trebuchet MS"/>
              </a:rPr>
              <a:t>routes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for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the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backend</a:t>
            </a:r>
            <a:endParaRPr sz="1100">
              <a:latin typeface="Trebuchet MS"/>
              <a:cs typeface="Trebuchet MS"/>
            </a:endParaRPr>
          </a:p>
          <a:p>
            <a:pPr marL="184150" indent="-151130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100" spc="114" dirty="0">
                <a:latin typeface="Trebuchet MS"/>
                <a:cs typeface="Trebuchet MS"/>
              </a:rPr>
              <a:t>A</a:t>
            </a:r>
            <a:r>
              <a:rPr sz="1100" spc="35" dirty="0">
                <a:latin typeface="Trebuchet MS"/>
                <a:cs typeface="Trebuchet MS"/>
              </a:rPr>
              <a:t>d</a:t>
            </a:r>
            <a:r>
              <a:rPr sz="1100" spc="40" dirty="0">
                <a:latin typeface="Trebuchet MS"/>
                <a:cs typeface="Trebuchet MS"/>
              </a:rPr>
              <a:t>d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20" dirty="0">
                <a:latin typeface="Trebuchet MS"/>
                <a:cs typeface="Trebuchet MS"/>
              </a:rPr>
              <a:t>authe</a:t>
            </a:r>
            <a:r>
              <a:rPr sz="1100" dirty="0">
                <a:latin typeface="Trebuchet MS"/>
                <a:cs typeface="Trebuchet MS"/>
              </a:rPr>
              <a:t>nti</a:t>
            </a:r>
            <a:r>
              <a:rPr sz="1100" spc="-10" dirty="0">
                <a:latin typeface="Trebuchet MS"/>
                <a:cs typeface="Trebuchet MS"/>
              </a:rPr>
              <a:t>c</a:t>
            </a:r>
            <a:r>
              <a:rPr sz="1100" spc="5" dirty="0">
                <a:latin typeface="Trebuchet MS"/>
                <a:cs typeface="Trebuchet MS"/>
              </a:rPr>
              <a:t>a</a:t>
            </a:r>
            <a:r>
              <a:rPr sz="1100" dirty="0">
                <a:latin typeface="Trebuchet MS"/>
                <a:cs typeface="Trebuchet MS"/>
              </a:rPr>
              <a:t>tion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20" dirty="0">
                <a:latin typeface="Trebuchet MS"/>
                <a:cs typeface="Trebuchet MS"/>
              </a:rPr>
              <a:t>mid</a:t>
            </a:r>
            <a:r>
              <a:rPr sz="1100" spc="25" dirty="0">
                <a:latin typeface="Trebuchet MS"/>
                <a:cs typeface="Trebuchet MS"/>
              </a:rPr>
              <a:t>d</a:t>
            </a:r>
            <a:r>
              <a:rPr sz="1100" spc="-25" dirty="0">
                <a:latin typeface="Trebuchet MS"/>
                <a:cs typeface="Trebuchet MS"/>
              </a:rPr>
              <a:t>l</a:t>
            </a:r>
            <a:r>
              <a:rPr sz="1100" spc="10" dirty="0">
                <a:latin typeface="Trebuchet MS"/>
                <a:cs typeface="Trebuchet MS"/>
              </a:rPr>
              <a:t>e</a:t>
            </a:r>
            <a:r>
              <a:rPr sz="1100" spc="20" dirty="0">
                <a:latin typeface="Trebuchet MS"/>
                <a:cs typeface="Trebuchet MS"/>
              </a:rPr>
              <a:t>w</a:t>
            </a:r>
            <a:r>
              <a:rPr sz="1100" spc="15" dirty="0">
                <a:latin typeface="Trebuchet MS"/>
                <a:cs typeface="Trebuchet MS"/>
              </a:rPr>
              <a:t>a</a:t>
            </a:r>
            <a:r>
              <a:rPr sz="1100" dirty="0">
                <a:latin typeface="Trebuchet MS"/>
                <a:cs typeface="Trebuchet MS"/>
              </a:rPr>
              <a:t>r</a:t>
            </a:r>
            <a:r>
              <a:rPr sz="1100" spc="20" dirty="0">
                <a:latin typeface="Trebuchet MS"/>
                <a:cs typeface="Trebuchet MS"/>
              </a:rPr>
              <a:t>e</a:t>
            </a:r>
            <a:endParaRPr sz="1100">
              <a:latin typeface="Trebuchet MS"/>
              <a:cs typeface="Trebuchet MS"/>
            </a:endParaRPr>
          </a:p>
          <a:p>
            <a:pPr marL="184150" indent="-151130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100" spc="65" dirty="0">
                <a:latin typeface="Trebuchet MS"/>
                <a:cs typeface="Trebuchet MS"/>
              </a:rPr>
              <a:t>Add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controllers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for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5" dirty="0">
                <a:latin typeface="Trebuchet MS"/>
                <a:cs typeface="Trebuchet MS"/>
              </a:rPr>
              <a:t>all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the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30" dirty="0">
                <a:latin typeface="Trebuchet MS"/>
                <a:cs typeface="Trebuchet MS"/>
              </a:rPr>
              <a:t>paths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to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20" dirty="0">
                <a:latin typeface="Trebuchet MS"/>
                <a:cs typeface="Trebuchet MS"/>
              </a:rPr>
              <a:t>handle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10" dirty="0">
                <a:latin typeface="Trebuchet MS"/>
                <a:cs typeface="Trebuchet MS"/>
              </a:rPr>
              <a:t>api</a:t>
            </a:r>
            <a:r>
              <a:rPr sz="1100" spc="-60" dirty="0">
                <a:latin typeface="Trebuchet MS"/>
                <a:cs typeface="Trebuchet MS"/>
              </a:rPr>
              <a:t> </a:t>
            </a:r>
            <a:r>
              <a:rPr sz="1100" spc="25" dirty="0">
                <a:latin typeface="Trebuchet MS"/>
                <a:cs typeface="Trebuchet MS"/>
              </a:rPr>
              <a:t>request</a:t>
            </a:r>
            <a:endParaRPr sz="1100">
              <a:latin typeface="Trebuchet MS"/>
              <a:cs typeface="Trebuchet MS"/>
            </a:endParaRPr>
          </a:p>
          <a:p>
            <a:pPr marL="184150" indent="-151130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100" spc="15" dirty="0">
                <a:latin typeface="Trebuchet MS"/>
                <a:cs typeface="Trebuchet MS"/>
              </a:rPr>
              <a:t>Create</a:t>
            </a:r>
            <a:r>
              <a:rPr sz="1100" spc="-8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Environment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variables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for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5" dirty="0">
                <a:latin typeface="Trebuchet MS"/>
                <a:cs typeface="Trebuchet MS"/>
              </a:rPr>
              <a:t>all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10" dirty="0">
                <a:latin typeface="Trebuchet MS"/>
                <a:cs typeface="Trebuchet MS"/>
              </a:rPr>
              <a:t>authentication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45" dirty="0">
                <a:latin typeface="Trebuchet MS"/>
                <a:cs typeface="Trebuchet MS"/>
              </a:rPr>
              <a:t>keys</a:t>
            </a:r>
            <a:endParaRPr sz="1100">
              <a:latin typeface="Trebuchet MS"/>
              <a:cs typeface="Trebuchet MS"/>
            </a:endParaRPr>
          </a:p>
          <a:p>
            <a:pPr marL="184150" indent="-151130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100" spc="-10" dirty="0">
                <a:latin typeface="Trebuchet MS"/>
                <a:cs typeface="Trebuchet MS"/>
              </a:rPr>
              <a:t>Note: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45" dirty="0">
                <a:latin typeface="Trebuchet MS"/>
                <a:cs typeface="Trebuchet MS"/>
              </a:rPr>
              <a:t>Always</a:t>
            </a:r>
            <a:r>
              <a:rPr sz="1100" spc="-70" dirty="0">
                <a:latin typeface="Trebuchet MS"/>
                <a:cs typeface="Trebuchet MS"/>
              </a:rPr>
              <a:t> </a:t>
            </a:r>
            <a:r>
              <a:rPr sz="1100" spc="20" dirty="0">
                <a:latin typeface="Trebuchet MS"/>
                <a:cs typeface="Trebuchet MS"/>
              </a:rPr>
              <a:t>handle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5" dirty="0">
                <a:latin typeface="Trebuchet MS"/>
                <a:cs typeface="Trebuchet MS"/>
              </a:rPr>
              <a:t>all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35" dirty="0">
                <a:latin typeface="Trebuchet MS"/>
                <a:cs typeface="Trebuchet MS"/>
              </a:rPr>
              <a:t>possible</a:t>
            </a:r>
            <a:r>
              <a:rPr sz="1100" spc="-90" dirty="0">
                <a:latin typeface="Trebuchet MS"/>
                <a:cs typeface="Trebuchet MS"/>
              </a:rPr>
              <a:t> </a:t>
            </a:r>
            <a:r>
              <a:rPr sz="1100" spc="60" dirty="0">
                <a:latin typeface="Trebuchet MS"/>
                <a:cs typeface="Trebuchet MS"/>
              </a:rPr>
              <a:t>cases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5" dirty="0">
                <a:latin typeface="Trebuchet MS"/>
                <a:cs typeface="Trebuchet MS"/>
              </a:rPr>
              <a:t>with</a:t>
            </a:r>
            <a:r>
              <a:rPr sz="1100" spc="-65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the</a:t>
            </a:r>
            <a:r>
              <a:rPr sz="1100" spc="-75" dirty="0">
                <a:latin typeface="Trebuchet MS"/>
                <a:cs typeface="Trebuchet MS"/>
              </a:rPr>
              <a:t> </a:t>
            </a:r>
            <a:r>
              <a:rPr sz="1100" spc="25" dirty="0">
                <a:latin typeface="Trebuchet MS"/>
                <a:cs typeface="Trebuchet MS"/>
              </a:rPr>
              <a:t>request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500">
              <a:latin typeface="Trebuchet MS"/>
              <a:cs typeface="Trebuchet MS"/>
            </a:endParaRPr>
          </a:p>
          <a:p>
            <a:pPr marL="19685">
              <a:lnSpc>
                <a:spcPct val="100000"/>
              </a:lnSpc>
            </a:pPr>
            <a:r>
              <a:rPr sz="1200" b="1" spc="55" dirty="0">
                <a:latin typeface="Trebuchet MS"/>
                <a:cs typeface="Trebuchet MS"/>
              </a:rPr>
              <a:t>E</a:t>
            </a:r>
            <a:r>
              <a:rPr sz="1200" b="1" spc="-35" dirty="0">
                <a:latin typeface="Trebuchet MS"/>
                <a:cs typeface="Trebuchet MS"/>
              </a:rPr>
              <a:t>v</a:t>
            </a:r>
            <a:r>
              <a:rPr sz="1200" b="1" spc="45" dirty="0">
                <a:latin typeface="Trebuchet MS"/>
                <a:cs typeface="Trebuchet MS"/>
              </a:rPr>
              <a:t>a</a:t>
            </a:r>
            <a:r>
              <a:rPr sz="1200" b="1" spc="10" dirty="0">
                <a:latin typeface="Trebuchet MS"/>
                <a:cs typeface="Trebuchet MS"/>
              </a:rPr>
              <a:t>l</a:t>
            </a:r>
            <a:r>
              <a:rPr sz="1200" b="1" spc="20" dirty="0">
                <a:latin typeface="Trebuchet MS"/>
                <a:cs typeface="Trebuchet MS"/>
              </a:rPr>
              <a:t>u</a:t>
            </a:r>
            <a:r>
              <a:rPr sz="1200" b="1" spc="-5" dirty="0">
                <a:latin typeface="Trebuchet MS"/>
                <a:cs typeface="Trebuchet MS"/>
              </a:rPr>
              <a:t>atio</a:t>
            </a:r>
            <a:r>
              <a:rPr sz="1200" b="1" dirty="0">
                <a:latin typeface="Trebuchet MS"/>
                <a:cs typeface="Trebuchet MS"/>
              </a:rPr>
              <a:t>n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185" dirty="0">
                <a:latin typeface="Trebuchet MS"/>
                <a:cs typeface="Trebuchet MS"/>
              </a:rPr>
              <a:t>M</a:t>
            </a:r>
            <a:r>
              <a:rPr sz="1200" b="1" spc="-20" dirty="0">
                <a:latin typeface="Trebuchet MS"/>
                <a:cs typeface="Trebuchet MS"/>
              </a:rPr>
              <a:t>e</a:t>
            </a:r>
            <a:r>
              <a:rPr sz="1200" b="1" spc="-30" dirty="0">
                <a:latin typeface="Trebuchet MS"/>
                <a:cs typeface="Trebuchet MS"/>
              </a:rPr>
              <a:t>tric:</a:t>
            </a:r>
            <a:endParaRPr sz="1200">
              <a:latin typeface="Trebuchet MS"/>
              <a:cs typeface="Trebuchet MS"/>
            </a:endParaRPr>
          </a:p>
          <a:p>
            <a:pPr marL="19685">
              <a:lnSpc>
                <a:spcPct val="100000"/>
              </a:lnSpc>
              <a:spcBef>
                <a:spcPts val="755"/>
              </a:spcBef>
            </a:pPr>
            <a:r>
              <a:rPr sz="1200" spc="-20" dirty="0">
                <a:latin typeface="Trebuchet MS"/>
                <a:cs typeface="Trebuchet MS"/>
              </a:rPr>
              <a:t>1</a:t>
            </a:r>
            <a:r>
              <a:rPr sz="1200" spc="-30" dirty="0">
                <a:latin typeface="Trebuchet MS"/>
                <a:cs typeface="Trebuchet MS"/>
              </a:rPr>
              <a:t>0</a:t>
            </a:r>
            <a:r>
              <a:rPr sz="1200" spc="229" dirty="0">
                <a:latin typeface="Trebuchet MS"/>
                <a:cs typeface="Trebuchet MS"/>
              </a:rPr>
              <a:t>0%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omp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-5" dirty="0">
                <a:latin typeface="Trebuchet MS"/>
                <a:cs typeface="Trebuchet MS"/>
              </a:rPr>
              <a:t>e</a:t>
            </a:r>
            <a:r>
              <a:rPr sz="1200" dirty="0">
                <a:latin typeface="Trebuchet MS"/>
                <a:cs typeface="Trebuchet MS"/>
              </a:rPr>
              <a:t>tion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ab</a:t>
            </a:r>
            <a:r>
              <a:rPr sz="1200" spc="20" dirty="0">
                <a:latin typeface="Trebuchet MS"/>
                <a:cs typeface="Trebuchet MS"/>
              </a:rPr>
              <a:t>o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80" dirty="0">
                <a:latin typeface="Trebuchet MS"/>
                <a:cs typeface="Trebuchet MS"/>
              </a:rPr>
              <a:t>s</a:t>
            </a:r>
            <a:r>
              <a:rPr sz="1200" spc="90" dirty="0">
                <a:latin typeface="Trebuchet MS"/>
                <a:cs typeface="Trebuchet MS"/>
              </a:rPr>
              <a:t>k</a:t>
            </a:r>
            <a:r>
              <a:rPr sz="1200" spc="120" dirty="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155" name="object 12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339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object 2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3999" cy="5143499"/>
          </a:xfrm>
          <a:prstGeom prst="rect">
            <a:avLst/>
          </a:prstGeom>
        </p:spPr>
      </p:pic>
      <p:sp>
        <p:nvSpPr>
          <p:cNvPr id="1048603" name="object 3"/>
          <p:cNvSpPr/>
          <p:nvPr/>
        </p:nvSpPr>
        <p:spPr>
          <a:xfrm>
            <a:off x="2240495" y="1407884"/>
            <a:ext cx="4812030" cy="76835"/>
          </a:xfrm>
          <a:custGeom>
            <a:avLst/>
            <a:gdLst/>
            <a:ahLst/>
            <a:cxnLst/>
            <a:rect l="l" t="t" r="r" b="b"/>
            <a:pathLst>
              <a:path w="4812030" h="76834">
                <a:moveTo>
                  <a:pt x="4811570" y="76669"/>
                </a:moveTo>
                <a:lnTo>
                  <a:pt x="0" y="76669"/>
                </a:lnTo>
                <a:lnTo>
                  <a:pt x="0" y="0"/>
                </a:lnTo>
                <a:lnTo>
                  <a:pt x="4811570" y="0"/>
                </a:lnTo>
                <a:lnTo>
                  <a:pt x="4811570" y="76669"/>
                </a:lnTo>
                <a:close/>
              </a:path>
            </a:pathLst>
          </a:custGeom>
          <a:solidFill>
            <a:srgbClr val="F0C8C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97159" name="object 4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2835" y="1785257"/>
            <a:ext cx="1181099" cy="1181099"/>
          </a:xfrm>
          <a:prstGeom prst="rect">
            <a:avLst/>
          </a:prstGeom>
        </p:spPr>
      </p:pic>
      <p:sp>
        <p:nvSpPr>
          <p:cNvPr id="1048604" name="object 5"/>
          <p:cNvSpPr/>
          <p:nvPr/>
        </p:nvSpPr>
        <p:spPr>
          <a:xfrm>
            <a:off x="2233322" y="613458"/>
            <a:ext cx="4819015" cy="795020"/>
          </a:xfrm>
          <a:custGeom>
            <a:avLst/>
            <a:gdLst/>
            <a:ahLst/>
            <a:cxnLst/>
            <a:rect l="l" t="t" r="r" b="b"/>
            <a:pathLst>
              <a:path w="4819015" h="795019">
                <a:moveTo>
                  <a:pt x="4818742" y="794426"/>
                </a:moveTo>
                <a:lnTo>
                  <a:pt x="0" y="794426"/>
                </a:lnTo>
                <a:lnTo>
                  <a:pt x="0" y="0"/>
                </a:lnTo>
                <a:lnTo>
                  <a:pt x="4818742" y="0"/>
                </a:lnTo>
                <a:lnTo>
                  <a:pt x="4818742" y="794426"/>
                </a:lnTo>
                <a:close/>
              </a:path>
            </a:pathLst>
          </a:custGeom>
          <a:solidFill>
            <a:srgbClr val="2236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05" name="object 6"/>
          <p:cNvSpPr txBox="1"/>
          <p:nvPr/>
        </p:nvSpPr>
        <p:spPr>
          <a:xfrm flipH="1">
            <a:off x="4191000" y="1581150"/>
            <a:ext cx="2743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1600" dirty="0">
                <a:latin typeface="Trebuchet MS"/>
                <a:cs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https://github.com/Nani181818/social-media.git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1048606" name="object 7"/>
          <p:cNvSpPr txBox="1">
            <a:spLocks noGrp="1"/>
          </p:cNvSpPr>
          <p:nvPr>
            <p:ph type="title"/>
          </p:nvPr>
        </p:nvSpPr>
        <p:spPr>
          <a:xfrm>
            <a:off x="2233322" y="751344"/>
            <a:ext cx="4819015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0" marR="1243965" indent="-100965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Video</a:t>
            </a:r>
            <a:r>
              <a:rPr spc="-130" dirty="0"/>
              <a:t> </a:t>
            </a:r>
            <a:r>
              <a:rPr spc="190" dirty="0"/>
              <a:t>C</a:t>
            </a:r>
            <a:r>
              <a:rPr spc="20" dirty="0"/>
              <a:t>onfer</a:t>
            </a:r>
            <a:r>
              <a:rPr spc="45" dirty="0"/>
              <a:t>encing</a:t>
            </a:r>
            <a:r>
              <a:rPr spc="-145" dirty="0"/>
              <a:t> </a:t>
            </a:r>
            <a:r>
              <a:rPr spc="45" dirty="0"/>
              <a:t>W</a:t>
            </a:r>
            <a:r>
              <a:rPr spc="55" dirty="0"/>
              <a:t>ebsi</a:t>
            </a:r>
            <a:r>
              <a:rPr spc="15" dirty="0"/>
              <a:t>t</a:t>
            </a:r>
            <a:r>
              <a:rPr spc="5" dirty="0"/>
              <a:t>e  </a:t>
            </a:r>
            <a:r>
              <a:rPr spc="40" dirty="0"/>
              <a:t>an</a:t>
            </a:r>
            <a:r>
              <a:rPr spc="45" dirty="0"/>
              <a:t>d</a:t>
            </a:r>
            <a:r>
              <a:rPr spc="-130" dirty="0"/>
              <a:t> </a:t>
            </a:r>
            <a:r>
              <a:rPr spc="90" dirty="0"/>
              <a:t>App</a:t>
            </a:r>
            <a:r>
              <a:rPr spc="35" dirty="0"/>
              <a:t>l</a:t>
            </a:r>
            <a:r>
              <a:rPr spc="30" dirty="0"/>
              <a:t>ic</a:t>
            </a:r>
            <a:r>
              <a:rPr spc="15" dirty="0"/>
              <a:t>a</a:t>
            </a:r>
            <a:r>
              <a:rPr spc="20" dirty="0"/>
              <a:t>tion</a:t>
            </a:r>
            <a:r>
              <a:rPr spc="-130" dirty="0"/>
              <a:t> </a:t>
            </a:r>
            <a:r>
              <a:rPr spc="85" dirty="0"/>
              <a:t>Hand</a:t>
            </a:r>
            <a:r>
              <a:rPr spc="145" dirty="0"/>
              <a:t>s</a:t>
            </a:r>
            <a:r>
              <a:rPr spc="80" dirty="0"/>
              <a:t>-</a:t>
            </a:r>
            <a:r>
              <a:rPr spc="25" dirty="0"/>
              <a:t>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object 2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18A3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223</Words>
  <Application>Microsoft Office PowerPoint</Application>
  <PresentationFormat>On-screen Show (16:9)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Lucida Sans Unicode</vt:lpstr>
      <vt:lpstr>Trebuchet MS</vt:lpstr>
      <vt:lpstr>Office Theme</vt:lpstr>
      <vt:lpstr>3. Social Media Website and Application</vt:lpstr>
      <vt:lpstr>Social Media Website and Application</vt:lpstr>
      <vt:lpstr>Task 4 :: Backend (Module 4)</vt:lpstr>
      <vt:lpstr>Video Conferencing Website  and Application Hands-on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Website and Application-Task4.pptx</dc:title>
  <dc:creator>Moghith M</dc:creator>
  <cp:lastModifiedBy>211520104062</cp:lastModifiedBy>
  <cp:revision>4</cp:revision>
  <dcterms:created xsi:type="dcterms:W3CDTF">2023-04-27T00:18:02Z</dcterms:created>
  <dcterms:modified xsi:type="dcterms:W3CDTF">2023-05-02T13:22:39Z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ICV">
    <vt:lpwstr>25bfa4c816a547aea217497d05c56c36</vt:lpwstr>
  </property>
</Properties>
</file>